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00d8e50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00d8e50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00d8e504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00d8e504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00d8e50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00d8e50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00d8e504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00d8e504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00d8e504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00d8e504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00d8e504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00d8e504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00d8e50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00d8e504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00d8e504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00d8e504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00d8e504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00d8e504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00d8e50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00d8e504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96675" y="376100"/>
            <a:ext cx="6266700" cy="1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1) Giving Practical Effect and mana to te Tiriti O Waitangi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900">
                <a:solidFill>
                  <a:schemeClr val="dk1"/>
                </a:solidFill>
              </a:rPr>
              <a:t>Develop respectful, positive, supportive and productive relationships through nurturing</a:t>
            </a:r>
            <a:r>
              <a:rPr lang="en" sz="900" b="1">
                <a:solidFill>
                  <a:schemeClr val="dk1"/>
                </a:solidFill>
              </a:rPr>
              <a:t> </a:t>
            </a:r>
            <a:r>
              <a:rPr lang="en" sz="900">
                <a:solidFill>
                  <a:schemeClr val="dk1"/>
                </a:solidFill>
              </a:rPr>
              <a:t>strong school values</a:t>
            </a:r>
            <a:r>
              <a:rPr lang="en" sz="1000">
                <a:solidFill>
                  <a:schemeClr val="dk1"/>
                </a:solidFill>
              </a:rPr>
              <a:t>.              </a:t>
            </a:r>
            <a:endParaRPr sz="10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Focus on improving, growing and advancing educational aspirations, achievements and success. </a:t>
            </a:r>
            <a:endParaRPr sz="1000" b="1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1228025" y="872075"/>
            <a:ext cx="7234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10) Positive Behaviour, HIgh Expectations and Consistency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Use school values, school assembly, form classes and classrooms to promote and encourage positive behaviour, high expectations, and consistency.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Encourage students to be school ready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Step up and Raise the bar.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067850" y="622925"/>
            <a:ext cx="64776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2) School Values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 b="1">
                <a:solidFill>
                  <a:schemeClr val="dk1"/>
                </a:solidFill>
              </a:rPr>
              <a:t>Manaakitanga</a:t>
            </a:r>
            <a:r>
              <a:rPr lang="en" sz="900">
                <a:solidFill>
                  <a:schemeClr val="dk1"/>
                </a:solidFill>
              </a:rPr>
              <a:t> (Respect)</a:t>
            </a:r>
            <a:endParaRPr sz="9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900" b="1">
                <a:solidFill>
                  <a:schemeClr val="dk1"/>
                </a:solidFill>
              </a:rPr>
              <a:t>Whanaungatanga</a:t>
            </a:r>
            <a:r>
              <a:rPr lang="en" sz="1200">
                <a:solidFill>
                  <a:schemeClr val="dk1"/>
                </a:solidFill>
              </a:rPr>
              <a:t>  </a:t>
            </a:r>
            <a:r>
              <a:rPr lang="en" sz="900">
                <a:solidFill>
                  <a:schemeClr val="dk1"/>
                </a:solidFill>
              </a:rPr>
              <a:t>(Belonging)</a:t>
            </a:r>
            <a:endParaRPr sz="9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900" b="1">
                <a:solidFill>
                  <a:schemeClr val="dk1"/>
                </a:solidFill>
              </a:rPr>
              <a:t>Hirangatanga</a:t>
            </a:r>
            <a:r>
              <a:rPr lang="en" sz="9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900">
                <a:solidFill>
                  <a:schemeClr val="dk1"/>
                </a:solidFill>
              </a:rPr>
              <a:t>(Striving for Excellence)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30150" y="693450"/>
            <a:ext cx="64977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3) Culturally Responsive and Relational Pedagogy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Build strong relationships with students and whanau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Provide learning contexts that raise student engagement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Enable Shared learning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Remove Barriers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Reduce Inequalities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069550" y="857975"/>
            <a:ext cx="6769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4) Whanau + Iwi Engagement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Work with family and whānau to encourage  learners to  realise aspirations. </a:t>
            </a:r>
            <a:endParaRPr sz="9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900">
                <a:solidFill>
                  <a:schemeClr val="dk1"/>
                </a:solidFill>
              </a:rPr>
              <a:t>Continue to enhance Mana Whenua links to create improved outcomes for students and whanau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957900" y="188050"/>
            <a:ext cx="76560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5) Pastoral - Role of Deans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- </a:t>
            </a:r>
            <a:r>
              <a:rPr lang="en" sz="900">
                <a:solidFill>
                  <a:schemeClr val="dk1"/>
                </a:solidFill>
              </a:rPr>
              <a:t>Change to year level deans in 2025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Provide consistency to year levels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Specialisation of year levels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 -Monitor of academic Progress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Learning Pathways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Home school partnership.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Pastoral - Role of Form Teacher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- </a:t>
            </a:r>
            <a:r>
              <a:rPr lang="en" sz="900">
                <a:solidFill>
                  <a:schemeClr val="dk1"/>
                </a:solidFill>
              </a:rPr>
              <a:t>change to form teacher role in 2025 from house to year level.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– Re imagine the role of the form teacher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Oversight for pastoral cares, behaviour, academic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Home Contact as required,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- Encourage Manaakitanga, Whanaungatanga and Hirangatanga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975525" y="552400"/>
            <a:ext cx="63468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6) Attendance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000">
                <a:solidFill>
                  <a:schemeClr val="dk1"/>
                </a:solidFill>
              </a:rPr>
              <a:t>I</a:t>
            </a:r>
            <a:r>
              <a:rPr lang="en" sz="900">
                <a:solidFill>
                  <a:schemeClr val="dk1"/>
                </a:solidFill>
              </a:rPr>
              <a:t>mprove attendance</a:t>
            </a:r>
            <a:r>
              <a:rPr lang="en" sz="900" b="1">
                <a:solidFill>
                  <a:schemeClr val="dk1"/>
                </a:solidFill>
              </a:rPr>
              <a:t> </a:t>
            </a:r>
            <a:r>
              <a:rPr lang="en" sz="900">
                <a:solidFill>
                  <a:schemeClr val="dk1"/>
                </a:solidFill>
              </a:rPr>
              <a:t>data. by having high aspirations for every learner.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     -      Change to pastoral system to focus on and  assist with monitoring attendance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Home Liaison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Early intervention (home contact)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881500" y="587650"/>
            <a:ext cx="5265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7) NCEA L1 FOCUS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Build capacity around New Standards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Encourage students to prepare and sit externals assessments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Support around Lit / Num CAAs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034275" y="528900"/>
            <a:ext cx="73221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2025 - Step Up and Raise the Bar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8) Overall Data, Targets &amp; Achievement 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Collect, Collate and Analyse Data </a:t>
            </a:r>
            <a:r>
              <a:rPr lang="en" sz="800">
                <a:solidFill>
                  <a:schemeClr val="dk1"/>
                </a:solidFill>
              </a:rPr>
              <a:t>(Y7&amp;8 e ASttle Data, </a:t>
            </a:r>
            <a:r>
              <a:rPr lang="en" sz="900">
                <a:solidFill>
                  <a:schemeClr val="dk1"/>
                </a:solidFill>
              </a:rPr>
              <a:t>Y9&amp;Y10 Data, </a:t>
            </a:r>
            <a:r>
              <a:rPr lang="en" sz="800">
                <a:solidFill>
                  <a:schemeClr val="dk1"/>
                </a:solidFill>
              </a:rPr>
              <a:t>L1, L2 &amp; L3 NCEA Data , </a:t>
            </a:r>
            <a:r>
              <a:rPr lang="en" sz="900">
                <a:solidFill>
                  <a:schemeClr val="dk1"/>
                </a:solidFill>
              </a:rPr>
              <a:t>Lit  / Num Data</a:t>
            </a:r>
            <a:endParaRPr sz="7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Use student achievement data to inform teaching and learning programmes.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l="30285" t="26313" r="3414" b="32794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l="11966" t="13014" r="13105" b="17162"/>
          <a:stretch/>
        </p:blipFill>
        <p:spPr>
          <a:xfrm>
            <a:off x="7427000" y="4568875"/>
            <a:ext cx="17170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1032250" y="596700"/>
            <a:ext cx="6522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Annual Plan 2025- Step Up and Raise the Bar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9) Co - construction Y9&amp;Y10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 b="1">
                <a:solidFill>
                  <a:schemeClr val="dk1"/>
                </a:solidFill>
              </a:rPr>
              <a:t> </a:t>
            </a:r>
            <a:r>
              <a:rPr lang="en" sz="900">
                <a:solidFill>
                  <a:schemeClr val="dk1"/>
                </a:solidFill>
              </a:rPr>
              <a:t>2 x Term</a:t>
            </a:r>
            <a:r>
              <a:rPr lang="en" sz="900" b="1">
                <a:solidFill>
                  <a:schemeClr val="dk1"/>
                </a:solidFill>
              </a:rPr>
              <a:t> </a:t>
            </a:r>
            <a:r>
              <a:rPr lang="en" sz="900">
                <a:solidFill>
                  <a:schemeClr val="dk1"/>
                </a:solidFill>
              </a:rPr>
              <a:t>Co construction hui for  all y9 &amp; y10 teachers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          </a:t>
            </a:r>
            <a:r>
              <a:rPr lang="en" sz="900">
                <a:solidFill>
                  <a:schemeClr val="dk1"/>
                </a:solidFill>
              </a:rPr>
              <a:t>Opportunity for </a:t>
            </a:r>
            <a:r>
              <a:rPr lang="en" sz="900">
                <a:solidFill>
                  <a:srgbClr val="474747"/>
                </a:solidFill>
              </a:rPr>
              <a:t>collaboration between teachers. </a:t>
            </a:r>
            <a:endParaRPr sz="900">
              <a:solidFill>
                <a:srgbClr val="4747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74747"/>
                </a:solidFill>
              </a:rPr>
              <a:t>               Provide a  process which allows for a </a:t>
            </a:r>
            <a:r>
              <a:rPr lang="en" sz="900">
                <a:solidFill>
                  <a:srgbClr val="040C28"/>
                </a:solidFill>
              </a:rPr>
              <a:t>shared understanding</a:t>
            </a:r>
            <a:r>
              <a:rPr lang="en" sz="900">
                <a:solidFill>
                  <a:srgbClr val="474747"/>
                </a:solidFill>
              </a:rPr>
              <a:t> of students, problem solving, and learning.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Keleigh Atkins</dc:creator>
  <cp:lastModifiedBy>Keleigh Atkins</cp:lastModifiedBy>
  <cp:revision>1</cp:revision>
  <dcterms:modified xsi:type="dcterms:W3CDTF">2025-03-10T01:26:04Z</dcterms:modified>
</cp:coreProperties>
</file>